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44" r:id="rId6"/>
    <p:sldId id="1145" r:id="rId7"/>
    <p:sldId id="1146" r:id="rId8"/>
    <p:sldId id="1147" r:id="rId9"/>
    <p:sldId id="1148" r:id="rId10"/>
    <p:sldId id="1150"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 y="1988840"/>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 y="3274709"/>
            <a:ext cx="12190412"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基础过关</a:t>
            </a:r>
            <a:r>
              <a:rPr lang="en-US" altLang="zh-CN" sz="4800" b="0" smtClean="0">
                <a:solidFill>
                  <a:srgbClr val="000000"/>
                </a:solidFill>
                <a:latin typeface="+mn-lt"/>
                <a:ea typeface="微软雅黑" panose="020B0503020204020204" pitchFamily="34" charset="-122"/>
                <a:cs typeface="微软雅黑" panose="020B0503020204020204" pitchFamily="34" charset="-122"/>
              </a:rPr>
              <a:t>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415718" y="2132856"/>
            <a:ext cx="11368120" cy="1800200"/>
          </a:xfrm>
          <a:prstGeom prst="rect">
            <a:avLst/>
          </a:prstGeom>
        </p:spPr>
      </p:pic>
      <p:sp>
        <p:nvSpPr>
          <p:cNvPr id="7" name="内容占位符 6"/>
          <p:cNvSpPr>
            <a:spLocks noGrp="1"/>
          </p:cNvSpPr>
          <p:nvPr>
            <p:ph idx="1"/>
          </p:nvPr>
        </p:nvSpPr>
        <p:spPr>
          <a:xfrm>
            <a:off x="360854" y="2104796"/>
            <a:ext cx="11485848" cy="175432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阅读</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能增长知识、开阔视野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让人变得更聪明。每天读书可以减压放松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比玩手机更健康。长期阅读能提升表达能力和思维深度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对学习和工作都有帮助。最重要的是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养成阅读习惯会让人终身受益。</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素养考向.eps" descr="id:2147488225;FounderCES"/>
          <p:cNvPicPr/>
          <p:nvPr/>
        </p:nvPicPr>
        <p:blipFill>
          <a:blip r:embed="rId3"/>
          <a:stretch>
            <a:fillRect/>
          </a:stretch>
        </p:blipFill>
        <p:spPr>
          <a:xfrm>
            <a:off x="550591" y="2276872"/>
            <a:ext cx="1872208" cy="366909"/>
          </a:xfrm>
          <a:prstGeom prst="rect">
            <a:avLst/>
          </a:prstGeom>
        </p:spPr>
      </p:pic>
    </p:spTree>
    <p:extLst>
      <p:ext uri="{BB962C8B-B14F-4D97-AF65-F5344CB8AC3E}">
        <p14:creationId xmlns:p14="http://schemas.microsoft.com/office/powerpoint/2010/main" val="1504636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36912"/>
            <a:ext cx="11485848" cy="576248"/>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围绕</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是否应该先读最后一章</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展开讨论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呈现了两种对立观点。</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930;FounderCES"/>
          <p:cNvPicPr/>
          <p:nvPr/>
        </p:nvPicPr>
        <p:blipFill>
          <a:blip r:embed="rId2"/>
          <a:stretch>
            <a:fillRect/>
          </a:stretch>
        </p:blipFill>
        <p:spPr>
          <a:xfrm>
            <a:off x="478582" y="2674248"/>
            <a:ext cx="2204616" cy="538728"/>
          </a:xfrm>
          <a:prstGeom prst="rect">
            <a:avLst/>
          </a:prstGeom>
        </p:spPr>
      </p:pic>
      <p:pic>
        <p:nvPicPr>
          <p:cNvPr id="4" name="图片 3"/>
          <p:cNvPicPr>
            <a:picLocks noChangeAspect="1"/>
          </p:cNvPicPr>
          <p:nvPr/>
        </p:nvPicPr>
        <p:blipFill>
          <a:blip r:embed="rId3"/>
          <a:stretch>
            <a:fillRect/>
          </a:stretch>
        </p:blipFill>
        <p:spPr>
          <a:xfrm>
            <a:off x="350608" y="1092923"/>
            <a:ext cx="11577246" cy="1553757"/>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12941"/>
            <a:ext cx="11485848" cy="3900235"/>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Imagine picking up a new book that you’re excited to read, sitting in your favourite corner, and turning to the last chapter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章节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most readers open to Page One, there are many people who jump right into the juiciest part of the book—the end, before going back to the beginning and starting from there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that changes the normal experience of reading the book, some people say readers should always begin with the first chapter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 think starting at the end is perfectly acceptable and may even be the best way to read a book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you think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it OK to read the last chapter first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81657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2898"/>
            <a:ext cx="11485848" cy="3970318"/>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many different ways to enjoy a book, and none of them are wrong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Starting with the last pages makes some readers even more curious about the story and helps them decide whether the book is worth reading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 people don’t like to worry about what happens to the characters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 ahead helps them relax and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appreciate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writing similar to when people reread a book and get more out of it the second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people also enjoy the excitement of guessing exactly how the story will reach an ending they already know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9670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42858"/>
            <a:ext cx="11485848" cy="3970318"/>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some people think books are meant to be read in the order in which they’re written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 of the enjoyment of reading a good book is following the action from start to finish, discovering new information about the story and characters bit by bit, and being surprised by the story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 the last chapter first is disrespectful to the writer who put in a lot of effort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if you know the ending, you have to avoid making other people who are reading it feel terrible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means it’s safer not to discuss it with them, though talking about a book can be a big part of the fun of reading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5579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2184"/>
            <a:ext cx="11485848" cy="175432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does the writer lead into the topic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comparing facts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describing a scene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listing numbers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giving an example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63591" y="1412776"/>
            <a:ext cx="4248472" cy="544201"/>
          </a:xfrm>
          <a:prstGeom prst="rect">
            <a:avLst/>
          </a:prstGeom>
        </p:spPr>
      </p:pic>
      <p:sp>
        <p:nvSpPr>
          <p:cNvPr id="4" name="内容占位符 1"/>
          <p:cNvSpPr txBox="1">
            <a:spLocks/>
          </p:cNvSpPr>
          <p:nvPr/>
        </p:nvSpPr>
        <p:spPr bwMode="auto">
          <a:xfrm>
            <a:off x="360854" y="29688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“Imagine picking up a new book... sitting in your favorite corner, and turning to the last chapter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章节</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作者通过描述一个具体的阅读场景引入话题。故选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10630" y="1447280"/>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53984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46108"/>
            <a:ext cx="11485848" cy="175432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appreciate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 probably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Translate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1365578"/>
            <a:ext cx="407484" cy="461665"/>
          </a:xfrm>
          <a:prstGeom prst="rect">
            <a:avLst/>
          </a:prstGeom>
        </p:spPr>
        <p:txBody>
          <a:bodyPr wrap="none">
            <a:spAutoFit/>
          </a:bodyPr>
          <a:lstStyle/>
          <a:p>
            <a:r>
              <a:rPr lang="en-US" altLang="zh-CN" sz="2400"/>
              <a:t>C</a:t>
            </a:r>
            <a:endParaRPr lang="zh-CN" altLang="en-US"/>
          </a:p>
        </p:txBody>
      </p:sp>
      <p:sp>
        <p:nvSpPr>
          <p:cNvPr id="5" name="内容占位符 2"/>
          <p:cNvSpPr txBox="1">
            <a:spLocks/>
          </p:cNvSpPr>
          <p:nvPr/>
        </p:nvSpPr>
        <p:spPr bwMode="auto">
          <a:xfrm>
            <a:off x="360854" y="284886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“Reading ahead helps them relax”</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 people also enjoy the excitement of guessing exactly how the story will reach an ending they already know.”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提前阅读有助于他们放松</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有些人还喜欢猜测故事将如何达到他们已经知道的结局。由此可推知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,appreciate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欣赏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79956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0136"/>
            <a:ext cx="11485848" cy="2862322"/>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is a reason for reading the last chapter first according to Paragraph 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reread the book more easily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keep curious about the ending of the book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know which is the most interesting chapter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decide if it’s necessary to read the whole book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3378" y="1000980"/>
            <a:ext cx="407484" cy="461665"/>
          </a:xfrm>
          <a:prstGeom prst="rect">
            <a:avLst/>
          </a:prstGeom>
        </p:spPr>
        <p:txBody>
          <a:bodyPr wrap="none">
            <a:spAutoFit/>
          </a:bodyPr>
          <a:lstStyle/>
          <a:p>
            <a:r>
              <a:rPr lang="en-US" altLang="zh-CN" sz="2400"/>
              <a:t>D</a:t>
            </a:r>
            <a:endParaRPr lang="zh-CN" altLang="en-US"/>
          </a:p>
        </p:txBody>
      </p:sp>
      <p:sp>
        <p:nvSpPr>
          <p:cNvPr id="5" name="内容占位符 3"/>
          <p:cNvSpPr txBox="1">
            <a:spLocks/>
          </p:cNvSpPr>
          <p:nvPr/>
        </p:nvSpPr>
        <p:spPr bwMode="auto">
          <a:xfrm>
            <a:off x="360854" y="3698448"/>
            <a:ext cx="11567000" cy="225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“Starting with the last pages makes some readers even more curious about the story and helps </a:t>
            </a:r>
            <a:r>
              <a:rPr lang="en-US" altLang="zh-CN" sz="2300" b="1" u="wavy" smtClean="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them decide</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whether</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sz="23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sz="2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sz="2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z="23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sz="23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帮助某人做某事</a:t>
            </a:r>
            <a:endParaRPr lang="zh-CN" altLang="zh-CN" sz="2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book is worth reading.”</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先读结尾可帮助读者判断是否值得读完整本书。故选</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箭头右.eps" descr="id:2147488218;FounderCES"/>
          <p:cNvPicPr/>
          <p:nvPr/>
        </p:nvPicPr>
        <p:blipFill>
          <a:blip r:embed="rId2"/>
          <a:stretch>
            <a:fillRect/>
          </a:stretch>
        </p:blipFill>
        <p:spPr>
          <a:xfrm>
            <a:off x="5951190" y="4725144"/>
            <a:ext cx="288032" cy="226553"/>
          </a:xfrm>
          <a:prstGeom prst="rect">
            <a:avLst/>
          </a:prstGeom>
        </p:spPr>
      </p:pic>
    </p:spTree>
    <p:extLst>
      <p:ext uri="{BB962C8B-B14F-4D97-AF65-F5344CB8AC3E}">
        <p14:creationId xmlns:p14="http://schemas.microsoft.com/office/powerpoint/2010/main" val="1645620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6160"/>
            <a:ext cx="11485848" cy="2862322"/>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know from the last paragraph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 is a process of discovering a book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 from the end shows respect to the writer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Talking about a book makes reading less interesting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Discussing the ending while reading is always acceptable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1222630"/>
            <a:ext cx="407484" cy="461665"/>
          </a:xfrm>
          <a:prstGeom prst="rect">
            <a:avLst/>
          </a:prstGeom>
        </p:spPr>
        <p:txBody>
          <a:bodyPr wrap="none">
            <a:spAutoFit/>
          </a:bodyPr>
          <a:lstStyle/>
          <a:p>
            <a:r>
              <a:rPr lang="en-US" altLang="zh-CN" sz="2400"/>
              <a:t>A</a:t>
            </a:r>
            <a:endParaRPr lang="zh-CN" altLang="en-US"/>
          </a:p>
        </p:txBody>
      </p:sp>
      <p:sp>
        <p:nvSpPr>
          <p:cNvPr id="5" name="内容占位符 5"/>
          <p:cNvSpPr txBox="1">
            <a:spLocks/>
          </p:cNvSpPr>
          <p:nvPr/>
        </p:nvSpPr>
        <p:spPr bwMode="auto">
          <a:xfrm>
            <a:off x="360854" y="388293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“Part of the enjoyment of reading a good book is following the action from start to finish”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阅读是逐步发现故事的过程。故选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94415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436</TotalTime>
  <Words>514</Words>
  <Application>Microsoft Office PowerPoint</Application>
  <PresentationFormat>自定义</PresentationFormat>
  <Paragraphs>33</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443</cp:revision>
  <dcterms:created xsi:type="dcterms:W3CDTF">2020-11-06T05:24:00Z</dcterms:created>
  <dcterms:modified xsi:type="dcterms:W3CDTF">2025-09-17T15:18:11Z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